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2"/>
    <p:restoredTop sz="94105"/>
  </p:normalViewPr>
  <p:slideViewPr>
    <p:cSldViewPr snapToGrid="0">
      <p:cViewPr>
        <p:scale>
          <a:sx n="111" d="100"/>
          <a:sy n="111" d="100"/>
        </p:scale>
        <p:origin x="-248" y="-2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6/20/25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104.png"/><Relationship Id="rId10"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302733"/>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348913"/>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998273627"/>
              </p:ext>
            </p:extLst>
          </p:nvPr>
        </p:nvGraphicFramePr>
        <p:xfrm>
          <a:off x="1030148" y="1729399"/>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25573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736435"/>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871242"/>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914861"/>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988959"/>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927447"/>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924185"/>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830890"/>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837543"/>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223767"/>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636649"/>
            <a:ext cx="3548519" cy="523220"/>
          </a:xfrm>
          <a:prstGeom prst="rect">
            <a:avLst/>
          </a:prstGeom>
          <a:noFill/>
        </p:spPr>
        <p:txBody>
          <a:bodyPr wrap="square">
            <a:spAutoFit/>
          </a:bodyPr>
          <a:lstStyle/>
          <a:p>
            <a:pPr algn="ctr"/>
            <a:r>
              <a:rPr lang="en-US" sz="2800" dirty="0">
                <a:solidFill>
                  <a:schemeClr val="accent6">
                    <a:lumMod val="75000"/>
                  </a:schemeClr>
                </a:solidFill>
              </a:rPr>
              <a:t>CC C</a:t>
            </a:r>
            <a:r>
              <a:rPr lang="en-US" sz="2800" dirty="0">
                <a:solidFill>
                  <a:srgbClr val="FF0000"/>
                </a:solidFill>
              </a:rPr>
              <a:t>T TT</a:t>
            </a:r>
            <a:r>
              <a:rPr lang="en-US" sz="2800" dirty="0">
                <a:solidFill>
                  <a:schemeClr val="accent6">
                    <a:lumMod val="75000"/>
                  </a:schemeClr>
                </a:solidFill>
              </a:rPr>
              <a:t> CC C</a:t>
            </a:r>
            <a:r>
              <a:rPr lang="en-US" sz="2800" dirty="0">
                <a:solidFill>
                  <a:srgbClr val="FF0000"/>
                </a:solidFill>
              </a:rPr>
              <a:t>T</a:t>
            </a: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626090"/>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462660"/>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719316"/>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719316"/>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645064"/>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645063"/>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487326"/>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599236"/>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51413" y="981519"/>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51413" y="2465717"/>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91382" y="2517999"/>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1018519" y="1200818"/>
            <a:ext cx="6884626" cy="738664"/>
          </a:xfrm>
          <a:prstGeom prst="rect">
            <a:avLst/>
          </a:prstGeom>
          <a:noFill/>
        </p:spPr>
        <p:txBody>
          <a:bodyPr wrap="square">
            <a:spAutoFit/>
          </a:bodyPr>
          <a:lstStyle/>
          <a:p>
            <a:pPr algn="just"/>
            <a:r>
              <a:rPr lang="en-US" sz="1400" dirty="0"/>
              <a:t>Bayesian model comparison evaluates </a:t>
            </a:r>
            <a:r>
              <a:rPr lang="en-US" sz="1400" b="1" dirty="0"/>
              <a:t>competing models</a:t>
            </a:r>
            <a:r>
              <a:rPr lang="en-US" sz="1400" dirty="0"/>
              <a:t> by measuring how well they predict observed data while accounting for model complexity, which is reflected in how broadly the prior distribution spreads probability across the parameter space.</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79268" y="3003633"/>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235435" y="3016519"/>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55951" y="3367607"/>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91602" y="3478034"/>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43859" y="2833638"/>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61862" y="3448251"/>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89109" y="2820753"/>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997831" y="8040995"/>
            <a:ext cx="2905075"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955262" y="8127497"/>
                <a:ext cx="2983269"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955262" y="8127497"/>
                <a:ext cx="2983269"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80411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773319552"/>
              </p:ext>
            </p:extLst>
          </p:nvPr>
        </p:nvGraphicFramePr>
        <p:xfrm>
          <a:off x="1967832" y="331448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88853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5"/>
            <a:ext cx="422769" cy="38433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5604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5604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70132"/>
                <a:ext cx="4475988" cy="568874"/>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endParaRPr lang="en-US" sz="1200" dirty="0"/>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70132"/>
                <a:ext cx="4475988" cy="568874"/>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6281</TotalTime>
  <Words>4164</Words>
  <Application>Microsoft Macintosh PowerPoint</Application>
  <PresentationFormat>Custom</PresentationFormat>
  <Paragraphs>917</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232</cp:revision>
  <cp:lastPrinted>2025-06-16T15:03:50Z</cp:lastPrinted>
  <dcterms:created xsi:type="dcterms:W3CDTF">2025-05-31T15:31:52Z</dcterms:created>
  <dcterms:modified xsi:type="dcterms:W3CDTF">2025-06-20T15:36:25Z</dcterms:modified>
</cp:coreProperties>
</file>